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739" r:id="rId1"/>
  </p:sldMasterIdLst>
  <p:notesMasterIdLst>
    <p:notesMasterId r:id="rId11"/>
  </p:notesMasterIdLst>
  <p:handoutMasterIdLst>
    <p:handoutMasterId r:id="rId12"/>
  </p:handoutMasterIdLst>
  <p:sldIdLst>
    <p:sldId id="2534" r:id="rId2"/>
    <p:sldId id="2445" r:id="rId3"/>
    <p:sldId id="2446" r:id="rId4"/>
    <p:sldId id="2447" r:id="rId5"/>
    <p:sldId id="2448" r:id="rId6"/>
    <p:sldId id="4048" r:id="rId7"/>
    <p:sldId id="4049" r:id="rId8"/>
    <p:sldId id="2525" r:id="rId9"/>
    <p:sldId id="2526" r:id="rId10"/>
  </p:sldIdLst>
  <p:sldSz cx="9144000" cy="6858000" type="screen4x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22"/>
    <a:srgbClr val="FF4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702" autoAdjust="0"/>
    <p:restoredTop sz="97596" autoAdjust="0"/>
  </p:normalViewPr>
  <p:slideViewPr>
    <p:cSldViewPr snapToGrid="0" snapToObjects="1">
      <p:cViewPr varScale="1">
        <p:scale>
          <a:sx n="97" d="100"/>
          <a:sy n="97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27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A6308-3CED-5A49-81B6-14CB575666F0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F45B7-903C-7846-81ED-2626F09FA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9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F77DC-6411-FA43-9F29-89F9B143DB8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12857-5CF9-D84E-BD49-6621E2D37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0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0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0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7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3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7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75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0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6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9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40" r:id="rId1"/>
    <p:sldLayoutId id="2147485741" r:id="rId2"/>
    <p:sldLayoutId id="2147485742" r:id="rId3"/>
    <p:sldLayoutId id="2147485743" r:id="rId4"/>
    <p:sldLayoutId id="2147485744" r:id="rId5"/>
    <p:sldLayoutId id="2147485745" r:id="rId6"/>
    <p:sldLayoutId id="2147485746" r:id="rId7"/>
    <p:sldLayoutId id="2147485747" r:id="rId8"/>
    <p:sldLayoutId id="2147485748" r:id="rId9"/>
    <p:sldLayoutId id="2147485749" r:id="rId10"/>
    <p:sldLayoutId id="214748575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0"/>
            <a:ext cx="9144000" cy="684628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7741043-4797-4045-A581-A0EADF8C5DE6}"/>
              </a:ext>
            </a:extLst>
          </p:cNvPr>
          <p:cNvSpPr/>
          <p:nvPr/>
        </p:nvSpPr>
        <p:spPr>
          <a:xfrm>
            <a:off x="2596406" y="1878744"/>
            <a:ext cx="5257800" cy="2679804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50" normalizeH="0" baseline="0" noProof="0" dirty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普世歡騰</a:t>
            </a:r>
            <a:endParaRPr kumimoji="0" lang="en-US" altLang="zh-CN" sz="9600" b="1" i="0" u="none" strike="noStrike" kern="1200" cap="none" spc="50" normalizeH="0" baseline="0" noProof="0" dirty="0">
              <a:ln w="12700" cmpd="sng">
                <a:solidFill>
                  <a:srgbClr val="C00000"/>
                </a:solidFill>
                <a:prstDash val="solid"/>
              </a:ln>
              <a:solidFill>
                <a:srgbClr val="F79646">
                  <a:tint val="1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 w="31550" cmpd="sng">
                  <a:solidFill>
                    <a:srgbClr val="C0504D">
                      <a:lumMod val="40000"/>
                      <a:lumOff val="60000"/>
                    </a:srgbClr>
                  </a:soli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glow rad="101600">
                    <a:srgbClr val="C0504D">
                      <a:satMod val="175000"/>
                      <a:alpha val="4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Joy to the World</a:t>
            </a:r>
            <a:endParaRPr kumimoji="0" lang="en-US" sz="3600" b="0" i="0" u="none" strike="noStrike" kern="1200" cap="none" spc="0" normalizeH="0" baseline="0" noProof="0" dirty="0">
              <a:ln w="12700" cmpd="sng">
                <a:solidFill>
                  <a:srgbClr val="C00000"/>
                </a:solidFill>
                <a:prstDash val="solid"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28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228600"/>
            <a:ext cx="9220200" cy="7162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481310"/>
            <a:ext cx="8305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普世欢腾，救主下降！</a:t>
            </a:r>
            <a:r>
              <a:rPr kumimoji="0" lang="en-US" altLang="zh-CN" sz="54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/>
            </a:r>
            <a:br>
              <a:rPr kumimoji="0" lang="en-US" altLang="zh-CN" sz="54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Joy to the World , the Lord is come!</a:t>
            </a:r>
            <a:r>
              <a:rPr kumimoji="0" lang="en-US" altLang="zh-CN" sz="32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altLang="zh-CN" sz="32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大地接她君王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Let earth receive her King</a:t>
            </a:r>
            <a:r>
              <a:rPr kumimoji="0" 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惟愿众心</a:t>
            </a:r>
            <a:r>
              <a:rPr kumimoji="0" lang="en-US" altLang="zh-CN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, 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预备地方</a:t>
            </a:r>
            <a:endParaRPr kumimoji="0" lang="en-US" altLang="zh-CN" sz="60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Let every heart prepare Him room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F22BB-6516-48C6-A677-B364B63C2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1/8</a:t>
            </a:r>
          </a:p>
        </p:txBody>
      </p:sp>
    </p:spTree>
    <p:extLst>
      <p:ext uri="{BB962C8B-B14F-4D97-AF65-F5344CB8AC3E}">
        <p14:creationId xmlns:p14="http://schemas.microsoft.com/office/powerpoint/2010/main" val="169639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419100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诸天万物歌唱</a:t>
            </a:r>
            <a:r>
              <a:rPr kumimoji="0" lang="zh-CN" altLang="en-US" sz="54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(x2)</a:t>
            </a:r>
            <a:b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Heaven, and Heaven, and nature sing</a:t>
            </a:r>
            <a:endParaRPr kumimoji="0" lang="en-US" sz="54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诸天，诸天万物歌唱</a:t>
            </a:r>
            <a:r>
              <a:rPr kumimoji="0" lang="zh-CN" altLang="en-US" sz="54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endParaRPr kumimoji="0" lang="en-US" altLang="zh-CN" sz="54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Let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Heaven, let Heaven and nature sing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285130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285130"/>
            <a:ext cx="2438400" cy="1790700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15EB2EE-AC1D-4FD8-8386-2A1DAA49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2/8</a:t>
            </a:r>
          </a:p>
        </p:txBody>
      </p:sp>
    </p:spTree>
    <p:extLst>
      <p:ext uri="{BB962C8B-B14F-4D97-AF65-F5344CB8AC3E}">
        <p14:creationId xmlns:p14="http://schemas.microsoft.com/office/powerpoint/2010/main" val="247552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4572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普世欢腾，主治万方！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Joy to the World, the Savior reigns!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民众首当歌唱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Let men their songs employ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沃野洪涛，山石平原</a:t>
            </a:r>
            <a:r>
              <a:rPr kumimoji="0" lang="zh-CN" alt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While fields and floods, rocks, hills and plains</a:t>
            </a:r>
            <a:r>
              <a:rPr kumimoji="0" lang="en-US" altLang="zh-CN" sz="32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2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endParaRPr kumimoji="0" lang="en-US" sz="36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35DF0A-DE28-4F11-9D8E-C1D0C9A78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3/8</a:t>
            </a:r>
          </a:p>
        </p:txBody>
      </p:sp>
    </p:spTree>
    <p:extLst>
      <p:ext uri="{BB962C8B-B14F-4D97-AF65-F5344CB8AC3E}">
        <p14:creationId xmlns:p14="http://schemas.microsoft.com/office/powerpoint/2010/main" val="376537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285130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285130"/>
            <a:ext cx="2438400" cy="1790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419101"/>
            <a:ext cx="8305800" cy="37465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响应歌声嘹亮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(x2)</a:t>
            </a:r>
            <a:b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Repeat the sounding joy (x2)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响应</a:t>
            </a:r>
            <a:r>
              <a:rPr kumimoji="0" lang="en-US" altLang="zh-CN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, 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响应歌声嘹亮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Repeat, repeat, the sounding joy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59C7089-14EA-4D7B-A2A4-413ECDD6D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4/8</a:t>
            </a:r>
          </a:p>
        </p:txBody>
      </p:sp>
    </p:spTree>
    <p:extLst>
      <p:ext uri="{BB962C8B-B14F-4D97-AF65-F5344CB8AC3E}">
        <p14:creationId xmlns:p14="http://schemas.microsoft.com/office/powerpoint/2010/main" val="4563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45720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罪惡憂愁，不容再長</a:t>
            </a:r>
            <a:r>
              <a:rPr lang="en-US" altLang="zh-TW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altLang="zh-CN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No more let sins and sorrows grow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>
              <a:defRPr/>
            </a:pP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世途荊棘消亡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Nor thorns infest the ground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>
              <a:defRPr/>
            </a:pP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化詛為恩</a:t>
            </a:r>
            <a:r>
              <a:rPr lang="en-US" altLang="zh-TW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無遠弗達</a:t>
            </a:r>
            <a:r>
              <a:rPr kumimoji="0" lang="zh-CN" alt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He comes to make His blessings flow</a:t>
            </a:r>
            <a:endParaRPr kumimoji="0" lang="en-US" sz="36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39E8447-E6C2-4CEA-AF15-7F34BBC8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5/8</a:t>
            </a:r>
          </a:p>
        </p:txBody>
      </p:sp>
    </p:spTree>
    <p:extLst>
      <p:ext uri="{BB962C8B-B14F-4D97-AF65-F5344CB8AC3E}">
        <p14:creationId xmlns:p14="http://schemas.microsoft.com/office/powerpoint/2010/main" val="252720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285130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285130"/>
            <a:ext cx="2438400" cy="1790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419101"/>
            <a:ext cx="8305800" cy="37465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 defTabSz="914400">
              <a:defRPr/>
            </a:pP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到處主澤流長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(x2)</a:t>
            </a:r>
            <a:b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Far as the curse is found (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x2)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>
              <a:defRPr/>
            </a:pPr>
            <a:r>
              <a:rPr lang="zh-TW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到處，到處主澤流長</a:t>
            </a:r>
            <a:endParaRPr lang="en-US" altLang="zh-TW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 defTabSz="914400">
              <a:defRPr/>
            </a:pPr>
            <a:r>
              <a:rPr lang="en-US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Far as, far as the curse is found</a:t>
            </a:r>
            <a:endParaRPr kumimoji="0" lang="en-US" sz="3200" b="1" i="0" u="none" strike="noStrike" kern="1200" cap="none" spc="0" normalizeH="0" baseline="0" noProof="0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15E7D68-0CC0-48F1-8461-868DAF55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6/8</a:t>
            </a:r>
          </a:p>
        </p:txBody>
      </p:sp>
    </p:spTree>
    <p:extLst>
      <p:ext uri="{BB962C8B-B14F-4D97-AF65-F5344CB8AC3E}">
        <p14:creationId xmlns:p14="http://schemas.microsoft.com/office/powerpoint/2010/main" val="325471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45720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主借真</a:t>
            </a:r>
            <a:r>
              <a:rPr kumimoji="0" lang="zh-CN" altLang="en-US" sz="6000" b="1" i="0" u="none" strike="noStrike" kern="1200" cap="none" spc="50" normalizeH="0" baseline="0" noProof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理，恩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治万方！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altLang="zh-CN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He rules</a:t>
            </a: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 the World with truth and grace,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要使万邦证明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makes the nations prove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我主公义，无限荣光</a:t>
            </a:r>
            <a:r>
              <a:rPr kumimoji="0" lang="zh-CN" altLang="en-US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The glories of  His righteousness</a:t>
            </a:r>
            <a:endParaRPr kumimoji="0" lang="en-US" sz="36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A002ADE-5916-45D5-BF4D-2611DB41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7/8</a:t>
            </a:r>
          </a:p>
        </p:txBody>
      </p:sp>
    </p:spTree>
    <p:extLst>
      <p:ext uri="{BB962C8B-B14F-4D97-AF65-F5344CB8AC3E}">
        <p14:creationId xmlns:p14="http://schemas.microsoft.com/office/powerpoint/2010/main" val="311478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220200" cy="7086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285130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285130"/>
            <a:ext cx="2438400" cy="1790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419101"/>
            <a:ext cx="8305800" cy="37465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 defTabSz="914400"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爱奇妙莫名</a:t>
            </a:r>
            <a:r>
              <a:rPr kumimoji="0" lang="en-US" altLang="zh-CN" sz="4000" b="1" i="0" u="none" strike="noStrike" kern="1200" cap="none" spc="50" normalizeH="0" baseline="0" noProof="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(</a:t>
            </a:r>
            <a: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  <a:t>x2)</a:t>
            </a:r>
            <a:br>
              <a:rPr kumimoji="0" lang="en-US" altLang="zh-CN" sz="4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宋体"/>
                <a:ea typeface="宋体" panose="02010600030101010101" pitchFamily="2" charset="-122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wonders of His love (x2)</a:t>
            </a:r>
            <a:endParaRPr kumimoji="0" lang="en-US" sz="32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ctr" defTabSz="914400">
              <a:defRPr/>
            </a:pP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主爱</a:t>
            </a:r>
            <a:r>
              <a:rPr kumimoji="0" lang="en-US" altLang="zh-CN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,</a:t>
            </a:r>
            <a:r>
              <a:rPr kumimoji="0" lang="zh-CN" altLang="en-US" sz="6000" b="1" i="0" u="none" strike="noStrike" kern="1200" cap="none" spc="50" normalizeH="0" baseline="0" noProof="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主</a:t>
            </a:r>
            <a:r>
              <a:rPr kumimoji="0" lang="zh-CN" altLang="en-US" sz="6000" b="1" i="0" u="none" strike="noStrike" kern="1200" cap="none" spc="50" normalizeH="0" baseline="0" noProof="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爱奇</a:t>
            </a: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妙莫名</a:t>
            </a:r>
            <a:endParaRPr kumimoji="0" lang="en-US" altLang="zh-CN" sz="6000" b="1" i="0" u="none" strike="noStrike" kern="1200" cap="none" spc="50" normalizeH="0" baseline="0" noProof="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And wonders, wonders of His love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21466BDF-1AC8-4EE3-9ECA-26710CD1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$117 Joy to the world 8/8</a:t>
            </a:r>
          </a:p>
        </p:txBody>
      </p:sp>
    </p:spTree>
    <p:extLst>
      <p:ext uri="{BB962C8B-B14F-4D97-AF65-F5344CB8AC3E}">
        <p14:creationId xmlns:p14="http://schemas.microsoft.com/office/powerpoint/2010/main" val="18166080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8729</TotalTime>
  <Words>140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新細明體</vt:lpstr>
      <vt:lpstr>SimHei</vt:lpstr>
      <vt:lpstr>宋体</vt:lpstr>
      <vt:lpstr>Arial</vt:lpstr>
      <vt:lpstr>Arial Narrow</vt:lpstr>
      <vt:lpstr>Calibri</vt:lpstr>
      <vt:lpstr>Comic Sans MS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OROLCC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Zhang</dc:creator>
  <cp:lastModifiedBy>Eva</cp:lastModifiedBy>
  <cp:revision>864</cp:revision>
  <cp:lastPrinted>2014-08-17T03:50:43Z</cp:lastPrinted>
  <dcterms:created xsi:type="dcterms:W3CDTF">2012-10-20T18:56:11Z</dcterms:created>
  <dcterms:modified xsi:type="dcterms:W3CDTF">2018-12-16T22:32:04Z</dcterms:modified>
</cp:coreProperties>
</file>